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7"/>
  </p:notesMasterIdLst>
  <p:sldIdLst>
    <p:sldId id="258" r:id="rId2"/>
    <p:sldId id="274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380EF-39B9-4667-8F63-0C6F1785F8FD}" v="10" dt="2023-02-13T07:13:23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ou Tony" userId="c66f4f4359fc9873" providerId="LiveId" clId="{661380EF-39B9-4667-8F63-0C6F1785F8FD}"/>
    <pc:docChg chg="undo custSel addSld delSld modSld delMainMaster">
      <pc:chgData name="Zhou Tony" userId="c66f4f4359fc9873" providerId="LiveId" clId="{661380EF-39B9-4667-8F63-0C6F1785F8FD}" dt="2023-02-13T07:15:37.067" v="170" actId="1076"/>
      <pc:docMkLst>
        <pc:docMk/>
      </pc:docMkLst>
      <pc:sldChg chg="del">
        <pc:chgData name="Zhou Tony" userId="c66f4f4359fc9873" providerId="LiveId" clId="{661380EF-39B9-4667-8F63-0C6F1785F8FD}" dt="2023-01-13T11:33:08.538" v="9" actId="47"/>
        <pc:sldMkLst>
          <pc:docMk/>
          <pc:sldMk cId="3717613129" sldId="256"/>
        </pc:sldMkLst>
      </pc:sldChg>
      <pc:sldChg chg="del">
        <pc:chgData name="Zhou Tony" userId="c66f4f4359fc9873" providerId="LiveId" clId="{661380EF-39B9-4667-8F63-0C6F1785F8FD}" dt="2023-01-13T11:33:17.678" v="12" actId="47"/>
        <pc:sldMkLst>
          <pc:docMk/>
          <pc:sldMk cId="4173817182" sldId="257"/>
        </pc:sldMkLst>
      </pc:sldChg>
      <pc:sldChg chg="addSp delSp modSp mod">
        <pc:chgData name="Zhou Tony" userId="c66f4f4359fc9873" providerId="LiveId" clId="{661380EF-39B9-4667-8F63-0C6F1785F8FD}" dt="2023-02-13T07:13:18.229" v="126" actId="404"/>
        <pc:sldMkLst>
          <pc:docMk/>
          <pc:sldMk cId="2385465784" sldId="258"/>
        </pc:sldMkLst>
        <pc:spChg chg="mod">
          <ac:chgData name="Zhou Tony" userId="c66f4f4359fc9873" providerId="LiveId" clId="{661380EF-39B9-4667-8F63-0C6F1785F8FD}" dt="2023-02-13T07:13:18.229" v="126" actId="404"/>
          <ac:spMkLst>
            <pc:docMk/>
            <pc:sldMk cId="2385465784" sldId="258"/>
            <ac:spMk id="2" creationId="{451CABE8-AF8C-4E1F-864A-883A028686E2}"/>
          </ac:spMkLst>
        </pc:spChg>
        <pc:picChg chg="del">
          <ac:chgData name="Zhou Tony" userId="c66f4f4359fc9873" providerId="LiveId" clId="{661380EF-39B9-4667-8F63-0C6F1785F8FD}" dt="2023-01-13T11:36:04.907" v="31" actId="478"/>
          <ac:picMkLst>
            <pc:docMk/>
            <pc:sldMk cId="2385465784" sldId="258"/>
            <ac:picMk id="5" creationId="{6FA8134F-D823-4899-930D-AB412E979FD0}"/>
          </ac:picMkLst>
        </pc:picChg>
        <pc:picChg chg="add del mod">
          <ac:chgData name="Zhou Tony" userId="c66f4f4359fc9873" providerId="LiveId" clId="{661380EF-39B9-4667-8F63-0C6F1785F8FD}" dt="2023-01-13T11:36:08.485" v="33" actId="478"/>
          <ac:picMkLst>
            <pc:docMk/>
            <pc:sldMk cId="2385465784" sldId="258"/>
            <ac:picMk id="7" creationId="{388D1EA4-CEB6-ED8F-5A54-4930DA39E7BD}"/>
          </ac:picMkLst>
        </pc:picChg>
        <pc:picChg chg="add mod">
          <ac:chgData name="Zhou Tony" userId="c66f4f4359fc9873" providerId="LiveId" clId="{661380EF-39B9-4667-8F63-0C6F1785F8FD}" dt="2023-01-13T11:36:35.553" v="41" actId="1076"/>
          <ac:picMkLst>
            <pc:docMk/>
            <pc:sldMk cId="2385465784" sldId="258"/>
            <ac:picMk id="9" creationId="{51CA1C95-942D-AFDA-7067-5CA20FB548D8}"/>
          </ac:picMkLst>
        </pc:picChg>
      </pc:sldChg>
      <pc:sldChg chg="del">
        <pc:chgData name="Zhou Tony" userId="c66f4f4359fc9873" providerId="LiveId" clId="{661380EF-39B9-4667-8F63-0C6F1785F8FD}" dt="2023-01-13T11:33:04.819" v="1" actId="47"/>
        <pc:sldMkLst>
          <pc:docMk/>
          <pc:sldMk cId="1012120035" sldId="259"/>
        </pc:sldMkLst>
      </pc:sldChg>
      <pc:sldChg chg="del">
        <pc:chgData name="Zhou Tony" userId="c66f4f4359fc9873" providerId="LiveId" clId="{661380EF-39B9-4667-8F63-0C6F1785F8FD}" dt="2023-01-13T11:33:05.507" v="3" actId="47"/>
        <pc:sldMkLst>
          <pc:docMk/>
          <pc:sldMk cId="750309076" sldId="260"/>
        </pc:sldMkLst>
      </pc:sldChg>
      <pc:sldChg chg="del">
        <pc:chgData name="Zhou Tony" userId="c66f4f4359fc9873" providerId="LiveId" clId="{661380EF-39B9-4667-8F63-0C6F1785F8FD}" dt="2023-01-13T11:33:06.214" v="5" actId="47"/>
        <pc:sldMkLst>
          <pc:docMk/>
          <pc:sldMk cId="1951304383" sldId="261"/>
        </pc:sldMkLst>
      </pc:sldChg>
      <pc:sldChg chg="del">
        <pc:chgData name="Zhou Tony" userId="c66f4f4359fc9873" providerId="LiveId" clId="{661380EF-39B9-4667-8F63-0C6F1785F8FD}" dt="2023-01-13T11:33:07.128" v="7" actId="47"/>
        <pc:sldMkLst>
          <pc:docMk/>
          <pc:sldMk cId="1216091298" sldId="262"/>
        </pc:sldMkLst>
      </pc:sldChg>
      <pc:sldChg chg="del">
        <pc:chgData name="Zhou Tony" userId="c66f4f4359fc9873" providerId="LiveId" clId="{661380EF-39B9-4667-8F63-0C6F1785F8FD}" dt="2023-01-13T11:33:11.073" v="10" actId="47"/>
        <pc:sldMkLst>
          <pc:docMk/>
          <pc:sldMk cId="2560973061" sldId="263"/>
        </pc:sldMkLst>
      </pc:sldChg>
      <pc:sldChg chg="del">
        <pc:chgData name="Zhou Tony" userId="c66f4f4359fc9873" providerId="LiveId" clId="{661380EF-39B9-4667-8F63-0C6F1785F8FD}" dt="2023-01-13T11:33:05.232" v="2" actId="47"/>
        <pc:sldMkLst>
          <pc:docMk/>
          <pc:sldMk cId="891896710" sldId="264"/>
        </pc:sldMkLst>
      </pc:sldChg>
      <pc:sldChg chg="del">
        <pc:chgData name="Zhou Tony" userId="c66f4f4359fc9873" providerId="LiveId" clId="{661380EF-39B9-4667-8F63-0C6F1785F8FD}" dt="2023-01-13T11:33:05.968" v="4" actId="47"/>
        <pc:sldMkLst>
          <pc:docMk/>
          <pc:sldMk cId="0" sldId="265"/>
        </pc:sldMkLst>
      </pc:sldChg>
      <pc:sldChg chg="del">
        <pc:chgData name="Zhou Tony" userId="c66f4f4359fc9873" providerId="LiveId" clId="{661380EF-39B9-4667-8F63-0C6F1785F8FD}" dt="2023-01-13T11:33:07.910" v="8" actId="47"/>
        <pc:sldMkLst>
          <pc:docMk/>
          <pc:sldMk cId="0" sldId="266"/>
        </pc:sldMkLst>
      </pc:sldChg>
      <pc:sldChg chg="del">
        <pc:chgData name="Zhou Tony" userId="c66f4f4359fc9873" providerId="LiveId" clId="{661380EF-39B9-4667-8F63-0C6F1785F8FD}" dt="2023-01-13T11:33:04.337" v="0" actId="47"/>
        <pc:sldMkLst>
          <pc:docMk/>
          <pc:sldMk cId="0" sldId="267"/>
        </pc:sldMkLst>
      </pc:sldChg>
      <pc:sldChg chg="del">
        <pc:chgData name="Zhou Tony" userId="c66f4f4359fc9873" providerId="LiveId" clId="{661380EF-39B9-4667-8F63-0C6F1785F8FD}" dt="2023-01-13T11:33:06.515" v="6" actId="47"/>
        <pc:sldMkLst>
          <pc:docMk/>
          <pc:sldMk cId="0" sldId="268"/>
        </pc:sldMkLst>
      </pc:sldChg>
      <pc:sldChg chg="del">
        <pc:chgData name="Zhou Tony" userId="c66f4f4359fc9873" providerId="LiveId" clId="{661380EF-39B9-4667-8F63-0C6F1785F8FD}" dt="2023-01-13T11:33:12.003" v="11" actId="47"/>
        <pc:sldMkLst>
          <pc:docMk/>
          <pc:sldMk cId="4244610591" sldId="269"/>
        </pc:sldMkLst>
      </pc:sldChg>
      <pc:sldChg chg="delSp modSp del mod">
        <pc:chgData name="Zhou Tony" userId="c66f4f4359fc9873" providerId="LiveId" clId="{661380EF-39B9-4667-8F63-0C6F1785F8FD}" dt="2023-01-13T11:34:16.068" v="26" actId="47"/>
        <pc:sldMkLst>
          <pc:docMk/>
          <pc:sldMk cId="1278302538" sldId="270"/>
        </pc:sldMkLst>
        <pc:spChg chg="del mod">
          <ac:chgData name="Zhou Tony" userId="c66f4f4359fc9873" providerId="LiveId" clId="{661380EF-39B9-4667-8F63-0C6F1785F8FD}" dt="2023-01-13T11:33:24.684" v="14" actId="478"/>
          <ac:spMkLst>
            <pc:docMk/>
            <pc:sldMk cId="1278302538" sldId="270"/>
            <ac:spMk id="6" creationId="{FC646BD8-91C9-D952-1B4B-B009A3A029F2}"/>
          </ac:spMkLst>
        </pc:spChg>
        <pc:picChg chg="mod">
          <ac:chgData name="Zhou Tony" userId="c66f4f4359fc9873" providerId="LiveId" clId="{661380EF-39B9-4667-8F63-0C6F1785F8FD}" dt="2023-01-13T11:33:57.032" v="23" actId="1076"/>
          <ac:picMkLst>
            <pc:docMk/>
            <pc:sldMk cId="1278302538" sldId="270"/>
            <ac:picMk id="3" creationId="{0C8C7D71-86AA-8FCB-3159-2A7FB135AB9B}"/>
          </ac:picMkLst>
        </pc:picChg>
        <pc:picChg chg="del">
          <ac:chgData name="Zhou Tony" userId="c66f4f4359fc9873" providerId="LiveId" clId="{661380EF-39B9-4667-8F63-0C6F1785F8FD}" dt="2023-01-13T11:33:26.131" v="15" actId="478"/>
          <ac:picMkLst>
            <pc:docMk/>
            <pc:sldMk cId="1278302538" sldId="270"/>
            <ac:picMk id="8" creationId="{77DF1E5B-A533-1282-E01C-1FA6877180B0}"/>
          </ac:picMkLst>
        </pc:picChg>
      </pc:sldChg>
      <pc:sldChg chg="addSp modSp new mod">
        <pc:chgData name="Zhou Tony" userId="c66f4f4359fc9873" providerId="LiveId" clId="{661380EF-39B9-4667-8F63-0C6F1785F8FD}" dt="2023-01-13T11:38:07.338" v="106" actId="20577"/>
        <pc:sldMkLst>
          <pc:docMk/>
          <pc:sldMk cId="3610600135" sldId="271"/>
        </pc:sldMkLst>
        <pc:spChg chg="mod">
          <ac:chgData name="Zhou Tony" userId="c66f4f4359fc9873" providerId="LiveId" clId="{661380EF-39B9-4667-8F63-0C6F1785F8FD}" dt="2023-01-13T11:37:46.034" v="67" actId="20577"/>
          <ac:spMkLst>
            <pc:docMk/>
            <pc:sldMk cId="3610600135" sldId="271"/>
            <ac:spMk id="2" creationId="{95F8D656-1EC9-4E94-1FDA-C5ED03B70717}"/>
          </ac:spMkLst>
        </pc:spChg>
        <pc:spChg chg="mod">
          <ac:chgData name="Zhou Tony" userId="c66f4f4359fc9873" providerId="LiveId" clId="{661380EF-39B9-4667-8F63-0C6F1785F8FD}" dt="2023-01-13T11:38:07.338" v="106" actId="20577"/>
          <ac:spMkLst>
            <pc:docMk/>
            <pc:sldMk cId="3610600135" sldId="271"/>
            <ac:spMk id="3" creationId="{A2050F28-9458-100E-3C87-1FEDAFD4CB38}"/>
          </ac:spMkLst>
        </pc:spChg>
        <pc:picChg chg="add mod">
          <ac:chgData name="Zhou Tony" userId="c66f4f4359fc9873" providerId="LiveId" clId="{661380EF-39B9-4667-8F63-0C6F1785F8FD}" dt="2023-01-13T11:35:01.338" v="28" actId="1076"/>
          <ac:picMkLst>
            <pc:docMk/>
            <pc:sldMk cId="3610600135" sldId="271"/>
            <ac:picMk id="4" creationId="{F4C07D88-A34D-FF3C-4ACE-C6B45365342A}"/>
          </ac:picMkLst>
        </pc:picChg>
      </pc:sldChg>
      <pc:sldChg chg="addSp delSp modSp add mod">
        <pc:chgData name="Zhou Tony" userId="c66f4f4359fc9873" providerId="LiveId" clId="{661380EF-39B9-4667-8F63-0C6F1785F8FD}" dt="2023-01-13T11:35:20.884" v="30" actId="478"/>
        <pc:sldMkLst>
          <pc:docMk/>
          <pc:sldMk cId="2679280952" sldId="272"/>
        </pc:sldMkLst>
        <pc:picChg chg="del">
          <ac:chgData name="Zhou Tony" userId="c66f4f4359fc9873" providerId="LiveId" clId="{661380EF-39B9-4667-8F63-0C6F1785F8FD}" dt="2023-01-13T11:35:20.884" v="30" actId="478"/>
          <ac:picMkLst>
            <pc:docMk/>
            <pc:sldMk cId="2679280952" sldId="272"/>
            <ac:picMk id="4" creationId="{F4C07D88-A34D-FF3C-4ACE-C6B45365342A}"/>
          </ac:picMkLst>
        </pc:picChg>
        <pc:picChg chg="add mod">
          <ac:chgData name="Zhou Tony" userId="c66f4f4359fc9873" providerId="LiveId" clId="{661380EF-39B9-4667-8F63-0C6F1785F8FD}" dt="2023-01-13T11:35:17.680" v="29"/>
          <ac:picMkLst>
            <pc:docMk/>
            <pc:sldMk cId="2679280952" sldId="272"/>
            <ac:picMk id="7" creationId="{FE9F3FDE-2C0B-DE82-3627-61292E885815}"/>
          </ac:picMkLst>
        </pc:picChg>
      </pc:sldChg>
      <pc:sldChg chg="addSp modSp new">
        <pc:chgData name="Zhou Tony" userId="c66f4f4359fc9873" providerId="LiveId" clId="{661380EF-39B9-4667-8F63-0C6F1785F8FD}" dt="2023-01-13T11:36:55.758" v="43"/>
        <pc:sldMkLst>
          <pc:docMk/>
          <pc:sldMk cId="3623225311" sldId="273"/>
        </pc:sldMkLst>
        <pc:picChg chg="add mod">
          <ac:chgData name="Zhou Tony" userId="c66f4f4359fc9873" providerId="LiveId" clId="{661380EF-39B9-4667-8F63-0C6F1785F8FD}" dt="2023-01-13T11:36:55.758" v="43"/>
          <ac:picMkLst>
            <pc:docMk/>
            <pc:sldMk cId="3623225311" sldId="273"/>
            <ac:picMk id="6" creationId="{218EB41B-FD25-1EF8-22B5-0BC0B096AFAC}"/>
          </ac:picMkLst>
        </pc:picChg>
      </pc:sldChg>
      <pc:sldChg chg="delSp modSp add mod">
        <pc:chgData name="Zhou Tony" userId="c66f4f4359fc9873" providerId="LiveId" clId="{661380EF-39B9-4667-8F63-0C6F1785F8FD}" dt="2023-02-13T07:15:37.067" v="170" actId="1076"/>
        <pc:sldMkLst>
          <pc:docMk/>
          <pc:sldMk cId="2917443809" sldId="274"/>
        </pc:sldMkLst>
        <pc:spChg chg="mod">
          <ac:chgData name="Zhou Tony" userId="c66f4f4359fc9873" providerId="LiveId" clId="{661380EF-39B9-4667-8F63-0C6F1785F8FD}" dt="2023-02-13T07:15:37.067" v="170" actId="1076"/>
          <ac:spMkLst>
            <pc:docMk/>
            <pc:sldMk cId="2917443809" sldId="274"/>
            <ac:spMk id="2" creationId="{451CABE8-AF8C-4E1F-864A-883A028686E2}"/>
          </ac:spMkLst>
        </pc:spChg>
        <pc:spChg chg="del">
          <ac:chgData name="Zhou Tony" userId="c66f4f4359fc9873" providerId="LiveId" clId="{661380EF-39B9-4667-8F63-0C6F1785F8FD}" dt="2023-02-13T07:13:31.233" v="128" actId="478"/>
          <ac:spMkLst>
            <pc:docMk/>
            <pc:sldMk cId="2917443809" sldId="274"/>
            <ac:spMk id="4" creationId="{FACEAFF4-397B-F761-5E7D-4D52844ADD3F}"/>
          </ac:spMkLst>
        </pc:spChg>
        <pc:picChg chg="mod">
          <ac:chgData name="Zhou Tony" userId="c66f4f4359fc9873" providerId="LiveId" clId="{661380EF-39B9-4667-8F63-0C6F1785F8FD}" dt="2023-02-13T07:14:19.768" v="144" actId="1076"/>
          <ac:picMkLst>
            <pc:docMk/>
            <pc:sldMk cId="2917443809" sldId="274"/>
            <ac:picMk id="16" creationId="{03354CD8-BEA5-43DA-95DF-8C4F814917D6}"/>
          </ac:picMkLst>
        </pc:picChg>
      </pc:sldChg>
      <pc:sldMasterChg chg="del delSldLayout">
        <pc:chgData name="Zhou Tony" userId="c66f4f4359fc9873" providerId="LiveId" clId="{661380EF-39B9-4667-8F63-0C6F1785F8FD}" dt="2023-01-13T11:33:06.515" v="6" actId="47"/>
        <pc:sldMasterMkLst>
          <pc:docMk/>
          <pc:sldMasterMk cId="1444731210" sldId="2147483726"/>
        </pc:sldMasterMkLst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3779602812" sldId="2147483727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2433147338" sldId="2147483728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2559691500" sldId="2147483729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3517714584" sldId="2147483730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1174836624" sldId="2147483731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4098375340" sldId="2147483732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1137272185" sldId="2147483733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1136268652" sldId="2147483734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3107726280" sldId="2147483735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1980109648" sldId="2147483736"/>
          </pc:sldLayoutMkLst>
        </pc:sldLayoutChg>
        <pc:sldLayoutChg chg="del">
          <pc:chgData name="Zhou Tony" userId="c66f4f4359fc9873" providerId="LiveId" clId="{661380EF-39B9-4667-8F63-0C6F1785F8FD}" dt="2023-01-13T11:33:06.515" v="6" actId="47"/>
          <pc:sldLayoutMkLst>
            <pc:docMk/>
            <pc:sldMasterMk cId="1444731210" sldId="2147483726"/>
            <pc:sldLayoutMk cId="1985088955" sldId="214748373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6F643-F34C-411E-BC8C-FC5843E6B90B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B79F-0470-41C1-A392-B18427090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D741-64C2-40EC-83A4-E55073A9985A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3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2A14-72EF-4772-807C-AFFD36E701FF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3202-3FDF-4CA5-8BDD-08CEC1873C52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1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70B1-A2DA-42C9-A180-CA99B1018E8E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9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0000-17DD-4916-96A8-4C3E4D8EBDF9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7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7B3-55E7-4127-BAFB-051A3BA58B9F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6C0E-33C3-493B-97C2-EAB708749F7F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075C-88CD-4F7C-88EA-785CCE725AFE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6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B2F6-9643-488B-9A31-60C5E5188191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4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493FADE8-E76C-45C3-8DD4-8B5E32F1F3DF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4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14A2-5C9A-488A-9102-97C05050CBBA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www.waef2023.org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AFC14E-ECD1-4EBE-9F24-B156C8890830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593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waef2023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aef2023.org/resources/post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03354CD8-BEA5-43DA-95DF-8C4F81491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 l="8689" t="14563" r="-1" b="16953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CABE8-AF8C-4E1F-864A-883A02868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386" y="1620823"/>
            <a:ext cx="5875398" cy="2548960"/>
          </a:xfrm>
        </p:spPr>
        <p:txBody>
          <a:bodyPr>
            <a:normAutofit/>
          </a:bodyPr>
          <a:lstStyle/>
          <a:p>
            <a:pPr algn="ctr">
              <a:lnSpc>
                <a:spcPts val="432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World Arts &amp; </a:t>
            </a:r>
            <a:r>
              <a:rPr lang="en-US" sz="4400" b="1" cap="none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Embodiment Forum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sz="2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March – April 2023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EAFF4-397B-F761-5E7D-4D52844ADD3F}"/>
              </a:ext>
            </a:extLst>
          </p:cNvPr>
          <p:cNvSpPr txBox="1"/>
          <p:nvPr/>
        </p:nvSpPr>
        <p:spPr>
          <a:xfrm>
            <a:off x="401994" y="6193330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hlinkClick r:id="rId4"/>
              </a:rPr>
              <a:t>www.waef2023.org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1CA1C95-942D-AFDA-7067-5CA20FB54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26" y="6268875"/>
            <a:ext cx="1179447" cy="5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03354CD8-BEA5-43DA-95DF-8C4F81491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 l="8689" t="14563" r="-1" b="16953"/>
          <a:stretch/>
        </p:blipFill>
        <p:spPr>
          <a:xfrm>
            <a:off x="20" y="-1539"/>
            <a:ext cx="12191980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CABE8-AF8C-4E1F-864A-883A02868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76" y="133723"/>
            <a:ext cx="3907096" cy="429503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World Arts &amp; </a:t>
            </a:r>
            <a:r>
              <a:rPr lang="en-US" sz="1600" b="1" cap="none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Embodiment Forum 2023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1CA1C95-942D-AFDA-7067-5CA20FB54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26" y="6268875"/>
            <a:ext cx="1179447" cy="5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4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D656-1EC9-4E94-1FDA-C5ED03B7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0F28-9458-100E-3C87-1FEDAFD4C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presenter </a:t>
            </a:r>
            <a:r>
              <a:rPr lang="en-US"/>
              <a:t>poster online </a:t>
            </a:r>
            <a:r>
              <a:rPr lang="en-US">
                <a:hlinkClick r:id="rId2"/>
              </a:rPr>
              <a:t>https://www.waef2023.org/resources/posters</a:t>
            </a:r>
            <a:r>
              <a:rPr lang="en-US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07D88-A34D-FF3C-4ACE-C6B453653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374" y="6334143"/>
            <a:ext cx="1082945" cy="4548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39CA-824F-207F-73CF-0B08002A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EBC10-3178-F9CC-7263-A1D031DC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0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D656-1EC9-4E94-1FDA-C5ED03B7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0F28-9458-100E-3C87-1FEDAFD4C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3C89B-D837-D8EA-380D-A25D02C4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C7A2-0387-208F-BC3C-9A411D2F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F3FDE-2C0B-DE82-3627-61292E88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374" y="6334143"/>
            <a:ext cx="1082945" cy="4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7DF8-EA41-089E-E888-64DB430A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D4A33-B30D-A3DE-3AA4-490D60324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EF6EA-A249-AB2A-1E40-65A4D29C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www.waef2023.org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33206-DDA2-3186-3E53-FAAB849B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EB41B-FD25-1EF8-22B5-0BC0B096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374" y="6334143"/>
            <a:ext cx="1082945" cy="4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31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7"/>
      </a:lt2>
      <a:accent1>
        <a:srgbClr val="E72941"/>
      </a:accent1>
      <a:accent2>
        <a:srgbClr val="D54F17"/>
      </a:accent2>
      <a:accent3>
        <a:srgbClr val="CD9C24"/>
      </a:accent3>
      <a:accent4>
        <a:srgbClr val="9AAD13"/>
      </a:accent4>
      <a:accent5>
        <a:srgbClr val="66B721"/>
      </a:accent5>
      <a:accent6>
        <a:srgbClr val="1BBD15"/>
      </a:accent6>
      <a:hlink>
        <a:srgbClr val="309286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56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Century Gothic</vt:lpstr>
      <vt:lpstr>Century Schoolbook</vt:lpstr>
      <vt:lpstr>Franklin Gothic Book</vt:lpstr>
      <vt:lpstr>Wingdings 2</vt:lpstr>
      <vt:lpstr>DividendVTI</vt:lpstr>
      <vt:lpstr>World Arts &amp; Embodiment Forum March – April 2023</vt:lpstr>
      <vt:lpstr>World Arts &amp; Embodiment Forum 2023</vt:lpstr>
      <vt:lpstr>ABOUT MYSELF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Symposium LBMS 2022 Evolution and Development of the Laban/Bartenieff Movement System - the ongoing legacy of Rudolph Laban and Irmgard Bartenieff</dc:title>
  <dc:creator>Zhou Tony</dc:creator>
  <cp:lastModifiedBy>Zhou Tony</cp:lastModifiedBy>
  <cp:revision>4</cp:revision>
  <dcterms:created xsi:type="dcterms:W3CDTF">2022-01-07T16:34:14Z</dcterms:created>
  <dcterms:modified xsi:type="dcterms:W3CDTF">2023-02-13T07:15:40Z</dcterms:modified>
</cp:coreProperties>
</file>